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4"/>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96" r:id="rId53"/>
    <p:sldId id="870" r:id="rId54"/>
    <p:sldId id="871" r:id="rId55"/>
    <p:sldId id="897" r:id="rId56"/>
    <p:sldId id="738" r:id="rId57"/>
    <p:sldId id="743" r:id="rId58"/>
    <p:sldId id="891" r:id="rId59"/>
    <p:sldId id="745" r:id="rId60"/>
    <p:sldId id="746" r:id="rId61"/>
    <p:sldId id="747" r:id="rId62"/>
    <p:sldId id="749" r:id="rId63"/>
    <p:sldId id="750" r:id="rId64"/>
    <p:sldId id="892" r:id="rId65"/>
    <p:sldId id="893" r:id="rId66"/>
    <p:sldId id="895" r:id="rId67"/>
    <p:sldId id="755" r:id="rId68"/>
    <p:sldId id="756" r:id="rId69"/>
    <p:sldId id="757" r:id="rId70"/>
    <p:sldId id="758" r:id="rId71"/>
    <p:sldId id="759" r:id="rId72"/>
    <p:sldId id="760" r:id="rId73"/>
    <p:sldId id="762"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898" r:id="rId97"/>
    <p:sldId id="798" r:id="rId98"/>
    <p:sldId id="799" r:id="rId99"/>
    <p:sldId id="887" r:id="rId100"/>
    <p:sldId id="889" r:id="rId101"/>
    <p:sldId id="800" r:id="rId102"/>
    <p:sldId id="801" r:id="rId103"/>
    <p:sldId id="862" r:id="rId104"/>
    <p:sldId id="863" r:id="rId105"/>
    <p:sldId id="865" r:id="rId106"/>
    <p:sldId id="866" r:id="rId107"/>
    <p:sldId id="867" r:id="rId108"/>
    <p:sldId id="868" r:id="rId109"/>
    <p:sldId id="802" r:id="rId110"/>
    <p:sldId id="857" r:id="rId111"/>
    <p:sldId id="858" r:id="rId112"/>
    <p:sldId id="804" r:id="rId113"/>
    <p:sldId id="860" r:id="rId114"/>
    <p:sldId id="859" r:id="rId115"/>
    <p:sldId id="805" r:id="rId116"/>
    <p:sldId id="846" r:id="rId117"/>
    <p:sldId id="847" r:id="rId118"/>
    <p:sldId id="829" r:id="rId119"/>
    <p:sldId id="834" r:id="rId120"/>
    <p:sldId id="831" r:id="rId121"/>
    <p:sldId id="832" r:id="rId122"/>
    <p:sldId id="833" r:id="rId123"/>
    <p:sldId id="835" r:id="rId124"/>
    <p:sldId id="836" r:id="rId125"/>
    <p:sldId id="837" r:id="rId126"/>
    <p:sldId id="840" r:id="rId127"/>
    <p:sldId id="841" r:id="rId128"/>
    <p:sldId id="838" r:id="rId129"/>
    <p:sldId id="839" r:id="rId130"/>
    <p:sldId id="842" r:id="rId131"/>
    <p:sldId id="843" r:id="rId132"/>
    <p:sldId id="821" r:id="rId133"/>
    <p:sldId id="822" r:id="rId134"/>
    <p:sldId id="823" r:id="rId135"/>
    <p:sldId id="849" r:id="rId136"/>
    <p:sldId id="890" r:id="rId137"/>
    <p:sldId id="850" r:id="rId138"/>
    <p:sldId id="852" r:id="rId139"/>
    <p:sldId id="853" r:id="rId140"/>
    <p:sldId id="854" r:id="rId141"/>
    <p:sldId id="899" r:id="rId142"/>
    <p:sldId id="85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8F8F8"/>
    <a:srgbClr val="A6A6A6"/>
    <a:srgbClr val="F237E0"/>
    <a:srgbClr val="FD7D00"/>
    <a:srgbClr val="0070C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46776" autoAdjust="0"/>
  </p:normalViewPr>
  <p:slideViewPr>
    <p:cSldViewPr snapToGrid="0">
      <p:cViewPr varScale="1">
        <p:scale>
          <a:sx n="40" d="100"/>
          <a:sy n="40" d="100"/>
        </p:scale>
        <p:origin x="2189" y="2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a:t>
            </a:r>
            <a:r>
              <a:rPr lang="en-US" dirty="0" err="1"/>
              <a:t>qrcode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passkeys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start with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network…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going to break these things down into simple explanations so that you can understand the trade-offs between them.</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server 2 is using the claims in that token to avoid running database queries, then it will continue to give her access as long as the token validates, and the token is going to validate until the server’s private key changes.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If Alice no longer has rights to the system, then this will cut off her access.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but it requires you to make trade-offs between user friendliness and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frequently, your users are going to mutiny over the need to continually re-authenticate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infrequently, you lose the ability to quickly revoke access if a key is compromised</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get around this by using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a user authenticates, they are given </a:t>
            </a:r>
            <a:r>
              <a:rPr lang="en-US" sz="1200" b="0" i="1" kern="1200" dirty="0">
                <a:solidFill>
                  <a:schemeClr val="tx1"/>
                </a:solidFill>
                <a:effectLst/>
                <a:latin typeface="+mn-lt"/>
                <a:ea typeface="+mn-ea"/>
                <a:cs typeface="+mn-cs"/>
              </a:rPr>
              <a:t>two </a:t>
            </a:r>
            <a:r>
              <a:rPr lang="en-US" sz="1200" b="0" i="0" kern="1200" dirty="0">
                <a:solidFill>
                  <a:schemeClr val="tx1"/>
                </a:solidFill>
                <a:effectLst/>
                <a:latin typeface="+mn-lt"/>
                <a:ea typeface="+mn-ea"/>
                <a:cs typeface="+mn-cs"/>
              </a:rPr>
              <a:t>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an access token like I just described. It is fully self contained and the server can use the claims for authentication and authorization without any additional database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the access token has a short validity period, perhaps measured in minutes.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refresh token</a:t>
            </a:r>
            <a:r>
              <a:rPr lang="en-US" sz="1200" b="0" i="0" kern="1200" dirty="0">
                <a:solidFill>
                  <a:schemeClr val="tx1"/>
                </a:solidFill>
                <a:effectLst/>
                <a:latin typeface="+mn-lt"/>
                <a:ea typeface="+mn-ea"/>
                <a:cs typeface="+mn-cs"/>
              </a:rPr>
              <a:t>. It contains some indication of user identity, but does not contain any other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uses the refresh token to request a new access token. </a:t>
            </a:r>
            <a:r>
              <a:rPr lang="en-US" sz="1200" b="0" i="0" u="sng" kern="1200" dirty="0">
                <a:solidFill>
                  <a:schemeClr val="tx1"/>
                </a:solidFill>
                <a:effectLst/>
                <a:latin typeface="+mn-lt"/>
                <a:ea typeface="+mn-ea"/>
                <a:cs typeface="+mn-cs"/>
              </a:rPr>
              <a:t>This process DOES hit the database again</a:t>
            </a:r>
            <a:r>
              <a:rPr lang="en-US" sz="1200" b="0" i="0" u="none" kern="1200" dirty="0">
                <a:solidFill>
                  <a:schemeClr val="tx1"/>
                </a:solidFill>
                <a:effectLst/>
                <a:latin typeface="+mn-lt"/>
                <a:ea typeface="+mn-ea"/>
                <a:cs typeface="+mn-cs"/>
              </a:rPr>
              <a:t> in order to verify that the user’s credentials are still valid. If they are, a new access token is signed and delivered. If not, the server can reject the token.</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This approach avoids hitting the database on </a:t>
            </a:r>
            <a:r>
              <a:rPr lang="en-US" sz="1200" b="0" i="1" u="none" kern="1200" dirty="0">
                <a:solidFill>
                  <a:schemeClr val="tx1"/>
                </a:solidFill>
                <a:effectLst/>
                <a:latin typeface="+mn-lt"/>
                <a:ea typeface="+mn-ea"/>
                <a:cs typeface="+mn-cs"/>
              </a:rPr>
              <a:t>every</a:t>
            </a:r>
            <a:r>
              <a:rPr lang="en-US" sz="1200" b="0" i="0" u="none" kern="1200" dirty="0">
                <a:solidFill>
                  <a:schemeClr val="tx1"/>
                </a:solidFill>
                <a:effectLst/>
                <a:latin typeface="+mn-lt"/>
                <a:ea typeface="+mn-ea"/>
                <a:cs typeface="+mn-cs"/>
              </a:rPr>
              <a:t> request but hits the database frequently enough to support revocation, and it does not annoy the user with repeated re-logins.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7663132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40548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1553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76697</TotalTime>
  <Words>14125</Words>
  <Application>Microsoft Office PowerPoint</Application>
  <PresentationFormat>Widescreen</PresentationFormat>
  <Paragraphs>2391</Paragraphs>
  <Slides>142</Slides>
  <Notes>142</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142</vt:i4>
      </vt:variant>
    </vt:vector>
  </HeadingPairs>
  <TitlesOfParts>
    <vt:vector size="153"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1281</cp:revision>
  <dcterms:created xsi:type="dcterms:W3CDTF">2013-12-09T01:29:59Z</dcterms:created>
  <dcterms:modified xsi:type="dcterms:W3CDTF">2023-11-19T23:47:11Z</dcterms:modified>
</cp:coreProperties>
</file>